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83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D39B6-7BFE-AB23-CFA9-1C7F34402F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07B74-8DD6-0D60-B4F2-52A37D54D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7BC56-8B70-BF81-3511-04B199164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5001F-78D1-3696-746E-D9E9B0C68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25231-3EF6-7B79-4F2F-D23485D35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4728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431E9-C9EF-FE6E-E69D-A8BF7C45F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524F23-468E-0563-28A9-91B8C18289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AFB2F-B131-38B0-A3D1-5E3A67C0E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023D0-98A0-C3A4-4BBA-F6C13E6D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4C449-2D3C-3120-75A0-7BF67F8C0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9299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435973-1B33-C843-2A3D-E312FD5B05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8F2C49-6D29-E8A4-59B8-B8E3602D0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51BEE-5584-D47A-DA77-E7BFCE2F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B634F-2DFA-DF55-67C0-DFEFC84D3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A4106-B4C2-A5F5-2527-4D1B78E80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8714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DBE3E-58F7-3146-79EF-569EA93A9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82012-CD26-5EBB-7E24-43C18D802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2912E8-1A32-1D6A-6AB9-3DAE2665C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3A14F-6FAC-11A9-86E9-49284C2CA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99949-F39B-5D3B-4C3A-BA3F8857D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7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9ED52-0C82-50CA-BFB9-F4A790401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802F19-35AF-3C14-DD3E-BE7AD083C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8F2C9-FBBA-F233-4E24-3D280392D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C66CD-A7A1-1450-4556-C4122B5D0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DE6ED-44FF-1F51-291F-83CB0CEEC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560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FA57-11E5-B243-F756-29AF77D9D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C7668-293B-6CBB-B979-7844D6A68D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44234B-1492-E651-B9D0-C4EEB91087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CB68A9-3789-F523-B8A5-CF9C9C9B1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03E1D-2803-DB47-7300-F7B100B7C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78833-C916-0EE4-5E01-4E39749ED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744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8FD8A-29BB-6E40-7556-56FABEB06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D39A7-CE5A-8E9F-DE6C-E45B569FE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233A01-6A0F-D689-625F-6E0621EFF6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33CCDC-5699-0DB1-D324-59142C7E18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139419-5ED9-9887-CBEC-7621541D15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61E047-8291-014B-533F-A25BA6443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D59B96-7CB1-FCBE-982B-77AE554AD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6F6A00-5354-78FF-5224-BEBE86F94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1764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0B30C-C441-8369-5F21-7D134E876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5AC3FC-B9B1-C9C0-24C8-FC33E65BA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F5CBBC-B5CB-BE64-E4B3-F4FC09698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E7F47-057E-A421-355C-53EC488B7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1457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EDB7F9-62B2-9B56-00B2-6E3517D5B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30B380-5387-B134-E0E6-5DBD6626F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4E5E37-3608-145F-BD0C-E32E664F3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157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60A5F-FB2F-89E5-6C3D-8F31B55E5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C6C6-209D-94BC-FB42-B957FEB4F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910C08-0B3C-23C6-495B-DF8DA6293A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F29A1F-C1F6-BAD9-FE76-C5B6D0E40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12DDB-850E-1303-0EA5-04F2F4A79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7659E-B7FE-F26F-7456-2537D9D7C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2615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7A384-7A2D-E5FF-9321-33CF03DEC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F96125-11C7-1B7D-8932-1F908934C6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4687A1-E33B-9C3B-E430-6612891AE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6B4450-A50F-51D2-AFA1-064157B80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16B98F-16F6-70E0-2299-D61402067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A38C8-43D6-0BBF-A9B2-8542D2C5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4636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BBB113-8A62-A4BF-D2DC-AC93C0E49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BE175C-520D-F1B6-4B18-65BB50540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8BD89-5E5E-F1DA-46CD-09EBEB4866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1FB68-FA01-4C2C-844A-D4906A192CC2}" type="datetimeFigureOut">
              <a:rPr lang="en-IN" smtClean="0"/>
              <a:t>02-06-2024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7116A-9674-A179-4F1A-540B93F2D6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A232F-D4C5-1A08-F037-9CA14607F2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BC4BB-726E-4152-8A77-617F02408B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809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B4F9A-EB4F-8B7C-2B26-CD118381F8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Sql</a:t>
            </a:r>
            <a:r>
              <a:rPr lang="en-US" dirty="0"/>
              <a:t> Queries Project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AA218-C9F0-3905-FE7B-D246F3C8A3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436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C5454-81ED-CF1A-D898-A45978B79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Write a query to display the customer’s name if the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name ends with a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.</a:t>
            </a:r>
            <a:b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</a:br>
            <a:endParaRPr lang="en-IN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0D3324-7A9E-C398-C05A-C173E7B4E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095452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1755B-0B96-FF2D-9672-347923CFA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Write a query to display the product details in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descending order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of the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price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.</a:t>
            </a:r>
            <a:b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</a:br>
            <a:endParaRPr lang="en-IN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B205FB-621A-5649-6A30-E7040A0F2A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667991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5BE83-134F-D02E-B8D9-209484FCD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Write a query to display the order number and the customer name to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combine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the results of the order and the customer tables including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duplicate rows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.</a:t>
            </a:r>
            <a:b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</a:br>
            <a:endParaRPr lang="en-IN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DA9C86-E137-DD70-E5DB-0170C34E6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403370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EC93F-69DD-12C4-C23E-BC0118D53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94559"/>
          </a:xfrm>
        </p:spPr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Write a query to add two new columns such as </a:t>
            </a:r>
            <a:r>
              <a:rPr lang="en-US" sz="2400" b="1" i="0" dirty="0" err="1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S_no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and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categories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to the sales table.</a:t>
            </a:r>
            <a:b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</a:br>
            <a:endParaRPr lang="en-IN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60B9AF-FCAB-AA4F-FC90-1F8C06A43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612325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6163D-48F6-B8D7-EB96-F7B5D005B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Write a query to change the column type of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stock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in the product table to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varchar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.</a:t>
            </a:r>
            <a:b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</a:br>
            <a:br>
              <a:rPr lang="en-US" sz="2400" dirty="0"/>
            </a:br>
            <a:endParaRPr lang="en-IN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D48407-055C-07A8-B958-EAAA52FF3F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770621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1DC73-3616-F823-0312-640B22907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Write a query to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change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the table name from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customer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-to-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cu	</a:t>
            </a:r>
            <a:r>
              <a:rPr lang="en-US" sz="2400" b="1" i="0" dirty="0" err="1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stomer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details.</a:t>
            </a:r>
            <a:b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</a:br>
            <a:endParaRPr lang="en-IN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3389A9-31DE-611F-3C56-65E96BD0FA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407901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D197-B193-AC52-AC0A-F43CB073D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Write a query to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drop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the columns </a:t>
            </a:r>
            <a:r>
              <a:rPr lang="en-US" sz="2400" b="1" i="0" dirty="0" err="1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S_no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and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categories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from the sales table.</a:t>
            </a:r>
            <a:b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</a:br>
            <a:endParaRPr lang="en-IN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45AB9F-957A-43FF-3B2B-928E807EC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90043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F12BA-4C0A-5290-8C5E-75482A3B5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Write a query to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display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order id, customer id, order date, price, and quantity from the sales table.</a:t>
            </a:r>
            <a:b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</a:br>
            <a:endParaRPr lang="en-IN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D9B0C5-AFC0-3259-E92D-5E7985CAE9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035365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BA4E-C14D-7639-C408-D38D75CB3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Write a query to display all the details in the product table if the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category is stationary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.</a:t>
            </a:r>
            <a:b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</a:br>
            <a:endParaRPr lang="en-IN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376905-C957-52C3-D545-0B770A337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741372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06AA-41D5-D5AD-CBE4-53A2C7542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Write a query to display a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unique category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from the product table.</a:t>
            </a:r>
            <a:b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</a:br>
            <a:endParaRPr lang="en-IN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5F32E6-66C5-19F7-0287-207ACD6511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677881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00CA3-62F1-438D-B5A1-86D22CD00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Write a query to display the sales details if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quantity is greater than 2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and </a:t>
            </a:r>
            <a:r>
              <a:rPr lang="en-US" sz="2400" b="1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price is lesser than 500</a:t>
            </a:r>
            <a: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  <a:t> from the sales table.</a:t>
            </a:r>
            <a:br>
              <a:rPr lang="en-US" sz="2400" b="0" i="0" dirty="0">
                <a:solidFill>
                  <a:srgbClr val="4D575D"/>
                </a:solidFill>
                <a:effectLst/>
                <a:highlight>
                  <a:srgbClr val="FFFFFF"/>
                </a:highlight>
                <a:latin typeface="Gotham Rounded SSm A"/>
              </a:rPr>
            </a:br>
            <a:endParaRPr lang="en-IN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A42404-D4FC-5231-3BD6-8A1D52C77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740460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</TotalTime>
  <Words>219</Words>
  <Application>Microsoft Office PowerPoint</Application>
  <PresentationFormat>Widescreen</PresentationFormat>
  <Paragraphs>12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Gotham Rounded SSm A</vt:lpstr>
      <vt:lpstr>Office Theme</vt:lpstr>
      <vt:lpstr>Sql Queries Project</vt:lpstr>
      <vt:lpstr>Write a query to add two new columns such as S_no and categories to the sales table. </vt:lpstr>
      <vt:lpstr>Write a query to change the column type of stock in the product table to varchar.  </vt:lpstr>
      <vt:lpstr>Write a query to change the table name from customer-to-cu stomer details. </vt:lpstr>
      <vt:lpstr>Write a query to drop the columns S_no and categories from the sales table. </vt:lpstr>
      <vt:lpstr>Write a query to display order id, customer id, order date, price, and quantity from the sales table. </vt:lpstr>
      <vt:lpstr>Write a query to display all the details in the product table if the category is stationary. </vt:lpstr>
      <vt:lpstr>Write a query to display a unique category from the product table. </vt:lpstr>
      <vt:lpstr>Write a query to display the sales details if quantity is greater than 2 and price is lesser than 500 from the sales table. </vt:lpstr>
      <vt:lpstr>Write a query to display the customer’s name if the name ends with a. </vt:lpstr>
      <vt:lpstr>Write a query to display the product details in descending order of the price. </vt:lpstr>
      <vt:lpstr>Write a query to display the order number and the customer name to combine the results of the order and the customer tables including duplicate rows.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Queries Project</dc:title>
  <dc:creator>HARSH SINGH</dc:creator>
  <cp:lastModifiedBy>HARSH SINGH</cp:lastModifiedBy>
  <cp:revision>1</cp:revision>
  <dcterms:created xsi:type="dcterms:W3CDTF">2024-06-02T04:34:49Z</dcterms:created>
  <dcterms:modified xsi:type="dcterms:W3CDTF">2024-06-02T16:58:26Z</dcterms:modified>
</cp:coreProperties>
</file>

<file path=docProps/thumbnail.jpeg>
</file>